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680" r:id="rId2"/>
    <p:sldId id="681" r:id="rId3"/>
    <p:sldId id="682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706" r:id="rId18"/>
    <p:sldId id="707" r:id="rId19"/>
    <p:sldId id="708" r:id="rId20"/>
    <p:sldId id="710" r:id="rId21"/>
    <p:sldId id="709" r:id="rId22"/>
    <p:sldId id="697" r:id="rId23"/>
    <p:sldId id="699" r:id="rId24"/>
    <p:sldId id="700" r:id="rId25"/>
    <p:sldId id="701" r:id="rId26"/>
    <p:sldId id="704" r:id="rId27"/>
    <p:sldId id="703" r:id="rId28"/>
    <p:sldId id="711" r:id="rId29"/>
    <p:sldId id="712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0" autoAdjust="0"/>
    <p:restoredTop sz="97523" autoAdjust="0"/>
  </p:normalViewPr>
  <p:slideViewPr>
    <p:cSldViewPr>
      <p:cViewPr varScale="1">
        <p:scale>
          <a:sx n="72" d="100"/>
          <a:sy n="72" d="100"/>
        </p:scale>
        <p:origin x="8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March 24,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26369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>
                <a:solidFill>
                  <a:srgbClr val="FF0000"/>
                </a:solidFill>
              </a:rPr>
              <a:t>Codes</a:t>
            </a:r>
            <a:r>
              <a:rPr lang="en-US" altLang="ko-KR" sz="6600" dirty="0"/>
              <a:t> provided</a:t>
            </a:r>
            <a:br>
              <a:rPr lang="en-US" altLang="ko-KR" sz="6600" dirty="0">
                <a:solidFill>
                  <a:srgbClr val="C00000"/>
                </a:solidFill>
              </a:rPr>
            </a:br>
            <a:r>
              <a:rPr lang="en-US" altLang="ko-KR" sz="6600" dirty="0"/>
              <a:t>in this course 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2535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Convolutional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9116" y="1119188"/>
            <a:ext cx="4885767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4942"/>
            <a:ext cx="9144000" cy="12081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9512" y="3717032"/>
            <a:ext cx="208823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Semantic Segmentation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044281"/>
            <a:ext cx="6249778" cy="52625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044281"/>
            <a:ext cx="6082050" cy="533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 Board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507" y="1119188"/>
            <a:ext cx="7624985" cy="5262562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49" y="1119188"/>
            <a:ext cx="3242501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Recurrent Neural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19188"/>
            <a:ext cx="6962774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Word2vec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690" y="1119188"/>
            <a:ext cx="782662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Char-RNN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518390"/>
            <a:ext cx="8496300" cy="44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667" y="1119188"/>
            <a:ext cx="5734665" cy="5262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19188"/>
            <a:ext cx="2456106" cy="545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73" y="1119188"/>
            <a:ext cx="2477389" cy="5456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43" y="1130996"/>
            <a:ext cx="2454591" cy="54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1439069"/>
            <a:ext cx="5880100" cy="4622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42912"/>
            <a:ext cx="8496300" cy="321511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Mixture Density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5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59" y="1119188"/>
            <a:ext cx="47958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Domain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6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Python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82072" cy="2102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44" y="1956048"/>
            <a:ext cx="6015044" cy="15449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084" y="2164078"/>
            <a:ext cx="5097735" cy="41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78" y="1119188"/>
            <a:ext cx="5303043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Variational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Autoencoder</a:t>
            </a:r>
            <a:r>
              <a:rPr kumimoji="1" lang="en-US" altLang="ko-KR" dirty="0"/>
              <a:t> (VAE)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632" y="1119188"/>
            <a:ext cx="525073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Adversarial </a:t>
            </a:r>
            <a:r>
              <a:rPr kumimoji="1" lang="en-US" altLang="ko-KR" dirty="0" err="1"/>
              <a:t>Variational</a:t>
            </a:r>
            <a:r>
              <a:rPr kumimoji="1" lang="en-US" altLang="ko-KR" dirty="0"/>
              <a:t> Bayes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0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68" y="1475656"/>
            <a:ext cx="8229600" cy="3465512"/>
          </a:xfrm>
        </p:spPr>
        <p:txBody>
          <a:bodyPr>
            <a:noAutofit/>
          </a:bodyPr>
          <a:lstStyle/>
          <a:p>
            <a:pPr algn="ctr"/>
            <a:r>
              <a:rPr lang="en-US" altLang="ko-KR" sz="6600" dirty="0">
                <a:solidFill>
                  <a:srgbClr val="A50021"/>
                </a:solidFill>
              </a:rPr>
              <a:t>Advanced </a:t>
            </a:r>
            <a:r>
              <a:rPr lang="en-US" altLang="ko-KR" sz="6600" dirty="0"/>
              <a:t>Topics</a:t>
            </a:r>
            <a:br>
              <a:rPr lang="en-US" altLang="ko-KR" sz="6600" dirty="0"/>
            </a:br>
            <a:r>
              <a:rPr lang="en-US" altLang="ko-KR" sz="2400" dirty="0">
                <a:solidFill>
                  <a:srgbClr val="7030A0"/>
                </a:solidFill>
              </a:rPr>
              <a:t>This is optional and I would LOVE to discuss </a:t>
            </a:r>
            <a:br>
              <a:rPr lang="en-US" altLang="ko-KR" sz="2400" dirty="0">
                <a:solidFill>
                  <a:srgbClr val="7030A0"/>
                </a:solidFill>
              </a:rPr>
            </a:br>
            <a:r>
              <a:rPr lang="en-US" altLang="ko-KR" sz="2400" dirty="0">
                <a:solidFill>
                  <a:srgbClr val="7030A0"/>
                </a:solidFill>
              </a:rPr>
              <a:t>about this with YOU!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65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One-shot Learning with Memory-Augmented Neural Networks</a:t>
            </a:r>
          </a:p>
          <a:p>
            <a:r>
              <a:rPr kumimoji="1" lang="en-US" altLang="ko-KR" dirty="0"/>
              <a:t>2016 Matching Networks for One Shot Learning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One-Shot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540634"/>
            <a:ext cx="5760640" cy="38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0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Domain Separation Networks</a:t>
            </a:r>
          </a:p>
          <a:p>
            <a:r>
              <a:rPr kumimoji="1" lang="en-US" altLang="ko-KR" dirty="0"/>
              <a:t>2016 Domain-Adversarial Training of Neural Networks</a:t>
            </a:r>
            <a:br>
              <a:rPr kumimoji="1" lang="en-US" altLang="ko-KR" dirty="0"/>
            </a:b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Domain Adaptation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67" y="2276872"/>
            <a:ext cx="7776866" cy="36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 DEEP METRIC LEARNING USING TRIPLET NETWORK</a:t>
            </a:r>
          </a:p>
          <a:p>
            <a:r>
              <a:rPr kumimoji="1" lang="en-US" altLang="ko-KR" dirty="0"/>
              <a:t>2016 Deep Metric Learning via Lifted Structured Feature Embedding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Metric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8" y="2708920"/>
            <a:ext cx="4384252" cy="36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2016 Hybrid computing using a neural network with dynamic external memory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Memory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64" y="2564904"/>
            <a:ext cx="6048672" cy="32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2016 Learning without Forgetting</a:t>
            </a:r>
          </a:p>
          <a:p>
            <a:r>
              <a:rPr kumimoji="1" lang="en-US" altLang="ko-KR" dirty="0"/>
              <a:t>2016 Unsupervised Learning for Physical Interaction through Video Prediction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Other Interesting Papers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5" y="2579956"/>
            <a:ext cx="5878684" cy="39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Uncertainty in Neural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43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+ a Hell of a Lot More!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2" y="1423351"/>
            <a:ext cx="4890991" cy="466534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988" y="1124744"/>
            <a:ext cx="4417396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Using MNIST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109" y="1119188"/>
            <a:ext cx="613178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Image Handling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" y="1518097"/>
            <a:ext cx="6213600" cy="453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981267"/>
            <a:ext cx="5400016" cy="52744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62" y="185055"/>
            <a:ext cx="3024336" cy="6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TensorFlow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6" y="1772816"/>
            <a:ext cx="3312368" cy="43204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4578" y="1268760"/>
            <a:ext cx="521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Computational Graph (TensorFlow)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9674" y="4416935"/>
            <a:ext cx="13484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Variable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706" y="5155298"/>
            <a:ext cx="188224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latin typeface="나눔바른고딕OTF Bold" charset="-127"/>
                <a:ea typeface="나눔바른고딕OTF Bold" charset="-127"/>
              </a:rPr>
              <a:t>PlaceHolder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9954" y="3652429"/>
            <a:ext cx="16065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Operation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506" y="2935954"/>
            <a:ext cx="81785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Loss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6785" y="2204864"/>
            <a:ext cx="15680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Optimizer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68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Logistic Regression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98" y="1119188"/>
            <a:ext cx="6403603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Multi-Layer Perceptron (MLP)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46" y="1119188"/>
            <a:ext cx="6556107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Generating Own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805" y="1119188"/>
            <a:ext cx="5998389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"/>
          <a:stretch/>
        </p:blipFill>
        <p:spPr>
          <a:xfrm>
            <a:off x="323850" y="1640217"/>
            <a:ext cx="8496300" cy="42205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37" y="2528605"/>
            <a:ext cx="3049126" cy="2988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4" y="2528605"/>
            <a:ext cx="3049126" cy="29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" y="2528605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33026</TotalTime>
  <Words>206</Words>
  <Application>Microsoft Office PowerPoint</Application>
  <PresentationFormat>화면 슬라이드 쇼(4:3)</PresentationFormat>
  <Paragraphs>71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Meiryo UI</vt:lpstr>
      <vt:lpstr>나눔바른고딕OTF Bold</vt:lpstr>
      <vt:lpstr>휴먼둥근헤드라인</vt:lpstr>
      <vt:lpstr>Arial</vt:lpstr>
      <vt:lpstr>Garamond</vt:lpstr>
      <vt:lpstr>Office 테마</vt:lpstr>
      <vt:lpstr>Codes provided in this course </vt:lpstr>
      <vt:lpstr>Basic Python</vt:lpstr>
      <vt:lpstr>Using MNIST</vt:lpstr>
      <vt:lpstr>Basic Image Handling</vt:lpstr>
      <vt:lpstr>Basic TensorFlow</vt:lpstr>
      <vt:lpstr>Logistic Regression</vt:lpstr>
      <vt:lpstr>Multi-Layer Perceptron (MLP)</vt:lpstr>
      <vt:lpstr>Generating Own Datasets</vt:lpstr>
      <vt:lpstr>Denoising Auto-Encoder</vt:lpstr>
      <vt:lpstr>Convolutional Neural Network</vt:lpstr>
      <vt:lpstr>Semantic Segmentation (optional)</vt:lpstr>
      <vt:lpstr>Tensor Board </vt:lpstr>
      <vt:lpstr>Recurrent Neural Network</vt:lpstr>
      <vt:lpstr>Word2vec</vt:lpstr>
      <vt:lpstr>Char-RNN</vt:lpstr>
      <vt:lpstr>Neural style (optional)</vt:lpstr>
      <vt:lpstr>DCGAN</vt:lpstr>
      <vt:lpstr>Mixture Density Network</vt:lpstr>
      <vt:lpstr>Domain Adversarial Network</vt:lpstr>
      <vt:lpstr>Variational Autoencoder (VAE)</vt:lpstr>
      <vt:lpstr>Adversarial Variational Bayes</vt:lpstr>
      <vt:lpstr>Advanced Topics This is optional and I would LOVE to discuss  about this with YOU!</vt:lpstr>
      <vt:lpstr>One-Shot Learning</vt:lpstr>
      <vt:lpstr>Domain Adaptation</vt:lpstr>
      <vt:lpstr>Metric Learning</vt:lpstr>
      <vt:lpstr>Memory Network</vt:lpstr>
      <vt:lpstr>Other Interesting Papers</vt:lpstr>
      <vt:lpstr>Uncertainty in Neural Networks</vt:lpstr>
      <vt:lpstr>+ a Hell of a Lot More!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1142</cp:revision>
  <dcterms:created xsi:type="dcterms:W3CDTF">2010-03-17T18:05:41Z</dcterms:created>
  <dcterms:modified xsi:type="dcterms:W3CDTF">2020-03-24T06:26:15Z</dcterms:modified>
</cp:coreProperties>
</file>